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Burning Fossil Fuels (Coal, Oil, Gas)</c:v>
                </c:pt>
                <c:pt idx="1">
                  <c:v>Agriculture and Livestock Farming</c:v>
                </c:pt>
                <c:pt idx="2">
                  <c:v>Deforestation and Land-use Changes</c:v>
                </c:pt>
                <c:pt idx="3">
                  <c:v>Deforestation and Land-use Changes</c:v>
                </c:pt>
                <c:pt idx="4">
                  <c:v>Deforestation and Land-use Changes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65</c:v>
                </c:pt>
                <c:pt idx="1">
                  <c:v>14</c:v>
                </c:pt>
                <c:pt idx="2">
                  <c:v>6</c:v>
                </c:pt>
                <c:pt idx="3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52-4B2E-9E52-CC62B6E2274E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1.2500000000000001E-2"/>
          <c:y val="0.15189936023622047"/>
          <c:w val="0.375"/>
          <c:h val="0.84810063976377947"/>
        </c:manualLayout>
      </c:layout>
      <c:overlay val="0"/>
      <c:spPr>
        <a:solidFill>
          <a:schemeClr val="bg1">
            <a:alpha val="75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image1.jpg>
</file>

<file path=ppt/media/image2.png>
</file>

<file path=ppt/media/image3.jp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0AA57A-18E6-463F-A532-AF00CE230966}" type="datetimeFigureOut">
              <a:rPr lang="en-IN" smtClean="0"/>
              <a:t>20-08-2025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6D48E9-418C-4786-B253-56F0C03A02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4815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9DBA6-06DF-4492-84E9-28C1F886CA15}" type="datetime1">
              <a:rPr lang="en-IN" smtClean="0"/>
              <a:t>20-08-2025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48488-C41E-4CC9-8648-1AEA4B1ED223}" type="datetime1">
              <a:rPr lang="en-IN" smtClean="0"/>
              <a:t>20-08-2025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1126D-F830-46C5-98C3-C0DE40235DC5}" type="datetime1">
              <a:rPr lang="en-IN" smtClean="0"/>
              <a:t>20-08-2025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5546D-2901-4204-8D47-97DAB06FEC9C}" type="datetime1">
              <a:rPr lang="en-IN" smtClean="0"/>
              <a:t>20-08-2025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75EE-86C3-4432-ABB3-93044DB436FA}" type="datetime1">
              <a:rPr lang="en-IN" smtClean="0"/>
              <a:t>20-08-2025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761-5989-4D74-A582-F6C9F3645D63}" type="datetime1">
              <a:rPr lang="en-IN" smtClean="0"/>
              <a:t>20-08-2025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4A53-6B38-48C2-ADEB-8B447A51BC02}" type="datetime1">
              <a:rPr lang="en-IN" smtClean="0"/>
              <a:t>20-08-2025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D2B71-81E8-4867-8F69-60494AD3F618}" type="datetime1">
              <a:rPr lang="en-IN" smtClean="0"/>
              <a:t>20-08-2025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D2B6-9C77-4CFE-85D4-0934EDF2A434}" type="datetime1">
              <a:rPr lang="en-IN" smtClean="0"/>
              <a:t>20-08-2025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9A25F-4748-4567-92E2-7D5D6CE49E09}" type="datetime1">
              <a:rPr lang="en-IN" smtClean="0"/>
              <a:t>20-08-2025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6605F-DC51-4E60-ADD1-2E7058FF0A4D}" type="datetime1">
              <a:rPr lang="en-IN" smtClean="0"/>
              <a:t>20-08-2025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49000" b="-4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BC3F0-C4D0-4596-BB4C-3F2A44E9C020}" type="datetime1">
              <a:rPr lang="en-IN" smtClean="0"/>
              <a:t>20-08-2025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Made by Sauood Ansari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t="-49000" b="-4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Climate Change and Its Impact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19052"/>
            <a:ext cx="6400800" cy="1752600"/>
          </a:xfrm>
        </p:spPr>
        <p:txBody>
          <a:bodyPr/>
          <a:lstStyle/>
          <a:p>
            <a:r>
              <a: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 brief presentation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92A8C3-7132-6B82-2326-76F5D66EE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365741-BC3C-B512-6382-EEBE3C099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4CC7-FD4C-4950-B98D-4943E6CFFFE9}" type="datetime1">
              <a:rPr lang="en-IN" smtClean="0"/>
              <a:t>20-08-2025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7874F-229A-CA03-D4AE-679E29DF9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5000"/>
            <a:lum/>
          </a:blip>
          <a:srcRect/>
          <a:stretch>
            <a:fillRect t="-50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Causes of </a:t>
            </a:r>
            <a:r>
              <a:rPr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Climate Change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0D9D5EB7-CC4F-2E80-301B-AB77C4C324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4106383"/>
              </p:ext>
            </p:extLst>
          </p:nvPr>
        </p:nvGraphicFramePr>
        <p:xfrm>
          <a:off x="1297859" y="168213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2A678379-E47F-56CB-337D-550A39524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D2DB7733-F07A-FB38-82D9-47152CDD0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14525-1250-4421-8673-FD6E2666FEEE}" type="datetime1">
              <a:rPr lang="en-IN" smtClean="0"/>
              <a:t>20-08-2025</a:t>
            </a:fld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CCA9B02-7B93-170D-8116-8FAFA7BEB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  <a14:imgEffect>
                      <a14:brightnessContrast bright="-5000" contrast="-30000"/>
                    </a14:imgEffect>
                  </a14:imgLayer>
                </a14:imgProps>
              </a:ext>
            </a:extLst>
          </a:blip>
          <a:srcRect/>
          <a:stretch>
            <a:fillRect t="-48000" b="-4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3464"/>
            <a:ext cx="8229600" cy="1143000"/>
          </a:xfrm>
        </p:spPr>
        <p:txBody>
          <a:bodyPr/>
          <a:lstStyle/>
          <a:p>
            <a:r>
              <a:rPr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Effects of Climate Change</a:t>
            </a:r>
          </a:p>
        </p:txBody>
      </p:sp>
      <p:sp useBgFill="1">
        <p:nvSpPr>
          <p:cNvPr id="3" name="TextBox 2"/>
          <p:cNvSpPr txBox="1"/>
          <p:nvPr/>
        </p:nvSpPr>
        <p:spPr>
          <a:xfrm>
            <a:off x="1686233" y="2649793"/>
            <a:ext cx="5354351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Some Key Effects: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Rising global temperatures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Melting glaciers &amp; rising sea levels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Extreme weather events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Loss of biodiversity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596BB-57E5-43EC-BB07-2D57E049F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379FE-7B99-A1DB-5AFA-C6CA2A0A4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D99F7-24C6-4752-B34A-9F176A32BC5D}" type="datetime1">
              <a:rPr lang="en-IN" smtClean="0"/>
              <a:t>20-08-2025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40387-9AB8-3170-A596-4F257B71C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03007" y="226142"/>
            <a:ext cx="8077200" cy="923330"/>
          </a:xfrm>
          <a:prstGeom prst="rect">
            <a:avLst/>
          </a:prstGeom>
          <a:solidFill>
            <a:schemeClr val="accent3">
              <a:alpha val="3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sz="54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Global Initiatives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8677053"/>
              </p:ext>
            </p:extLst>
          </p:nvPr>
        </p:nvGraphicFramePr>
        <p:xfrm>
          <a:off x="820994" y="2336636"/>
          <a:ext cx="7359445" cy="18897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87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dirty="0"/>
                        <a:t>Initiative</a:t>
                      </a:r>
                      <a:endParaRPr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dirty="0"/>
                        <a:t>Description</a:t>
                      </a:r>
                      <a:endParaRPr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dirty="0"/>
                        <a:t>Paris Agreement</a:t>
                      </a:r>
                      <a:endParaRPr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dirty="0"/>
                        <a:t>Global treaty to limit global warming below 2°C.</a:t>
                      </a:r>
                      <a:endParaRPr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t>UN Climate Action</a:t>
                      </a:r>
                      <a:endParaRPr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dirty="0"/>
                        <a:t>Programs to promote renewable energy &amp; sustainability.</a:t>
                      </a:r>
                      <a:endParaRPr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FB408-14F7-6870-56BC-96A350C5C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221F254-C749-1E0C-411A-FD77F7155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1E381-8F0F-4A7B-B015-18F81D99FF49}" type="datetime1">
              <a:rPr lang="en-IN" smtClean="0"/>
              <a:t>20-08-2025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4AAD08-9EA3-B8AC-1CEB-0997B24C8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 t="-65000" b="-6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 useBgFill="1"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Key Takeaways:</a:t>
            </a:r>
          </a:p>
          <a:p>
            <a:pPr lvl="1"/>
            <a:r>
              <a:rPr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Climate change is real and urgent.</a:t>
            </a:r>
          </a:p>
          <a:p>
            <a:pPr lvl="1"/>
            <a:r>
              <a:rPr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Everyone has a role to play in reducing its effects.</a:t>
            </a:r>
          </a:p>
          <a:p>
            <a:pPr lvl="1"/>
            <a:r>
              <a:rPr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Sustainable practices and renewable energy are the future.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BC120A-BE07-0756-7F7A-4E467716D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Made by Sauood Ansari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4CC2F-9987-7596-08B8-E70F738CE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271FF-A41E-43BF-8B8B-83961A6A8AEB}" type="datetime1">
              <a:rPr lang="en-IN" smtClean="0"/>
              <a:t>20-08-2025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C252C-BA6F-1224-F3CC-73F675EB5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126</Words>
  <Application>Microsoft Office PowerPoint</Application>
  <PresentationFormat>On-screen Show (4:3)</PresentationFormat>
  <Paragraphs>37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Times New Roman</vt:lpstr>
      <vt:lpstr>Office Theme</vt:lpstr>
      <vt:lpstr>Climate Change and Its Impact</vt:lpstr>
      <vt:lpstr>Causes of Climate Change</vt:lpstr>
      <vt:lpstr>Effects of Climate Change</vt:lpstr>
      <vt:lpstr>PowerPoint Presentation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Sauood Ansari</dc:creator>
  <cp:keywords/>
  <dc:description>generated using python-pptx</dc:description>
  <cp:lastModifiedBy>Sauood Ansari</cp:lastModifiedBy>
  <cp:revision>3</cp:revision>
  <dcterms:created xsi:type="dcterms:W3CDTF">2013-01-27T09:14:16Z</dcterms:created>
  <dcterms:modified xsi:type="dcterms:W3CDTF">2025-08-19T20:21:08Z</dcterms:modified>
  <cp:category/>
</cp:coreProperties>
</file>

<file path=docProps/thumbnail.jpeg>
</file>